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4"/>
  </p:notesMasterIdLst>
  <p:sldIdLst>
    <p:sldId id="260" r:id="rId4"/>
    <p:sldId id="257" r:id="rId5"/>
    <p:sldId id="300" r:id="rId6"/>
    <p:sldId id="290" r:id="rId7"/>
    <p:sldId id="295" r:id="rId8"/>
    <p:sldId id="299" r:id="rId9"/>
    <p:sldId id="301" r:id="rId10"/>
    <p:sldId id="302" r:id="rId11"/>
    <p:sldId id="293" r:id="rId12"/>
    <p:sldId id="27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138" autoAdjust="0"/>
    <p:restoredTop sz="94660"/>
  </p:normalViewPr>
  <p:slideViewPr>
    <p:cSldViewPr snapToGrid="0">
      <p:cViewPr varScale="1">
        <p:scale>
          <a:sx n="93" d="100"/>
          <a:sy n="93" d="100"/>
        </p:scale>
        <p:origin x="96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1826A-4384-49D2-AB00-4D3B1D080957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8795C6-CF38-45FE-99E7-671EB9E7A8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923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8795C6-CF38-45FE-99E7-671EB9E7A86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3040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795C6-CF38-45FE-99E7-671EB9E7A86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253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3EC24-6C12-495D-92D6-DACAB4EA0C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459598-9131-4A7F-AEC2-A8A386127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F1B1B1-1811-4DDF-8716-C48DBF19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51FB2B-A96D-41A8-8BDF-309BE50A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426936-2324-43F1-9343-94DA9CCC7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6498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BB8DF1-66B0-43D9-BE0D-B4DF52370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ED90ABB-B4CF-47F6-9A3C-DFBC93F4A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7E9BF8-07DE-413E-AA73-5A1B67519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1E64CB-DCF1-4752-A637-5267AD2E1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4BFCF6-040D-47ED-802F-6945345BC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865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F2F8D7-8D6F-44B0-A551-7300BEEAA1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BEE060-65F0-4BAF-B7E0-93432383C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BF2CC2-8887-4750-96C0-B0DC9F7CA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8F06A6-1750-4EA3-8CF3-82B73592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D7CD66-B696-4347-8DD0-DAD3E48D9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1831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549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9681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4472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5259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157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1757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6993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570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31BC08-9EBA-47BE-810E-7906E5BA5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0559C1-9632-4112-A383-3AB315903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9F8FB6-BCB9-411F-9870-6D91ABE1D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36AB67-0D48-4803-AE80-1E85298DB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D7F5FE-FB2F-47B9-9B1C-8A607D01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2452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1027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6181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3370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8296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0735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2964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9943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3282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2962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272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372F8-9677-4EF6-9FCD-84DDD7C8F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3E08FB-94D8-4B8C-A911-9167D0E03A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E7C21C-441D-4A53-866B-577201A2A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7F7609-9726-45A3-96DE-5F123F45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309E18-F0F2-45D0-9C83-4938E7176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3376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710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4631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6571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4438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BC51AB-4D40-48C1-813F-BA6D5C2C2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C377D5-2F3D-45BE-9B21-EDC7715180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EB32E9-EC1D-40B4-9C70-585A2591B6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2230C1-6C90-4F84-8240-9717D346A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CF1750-601A-47DD-8190-AE0D307AB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8B2D89-D43C-4A8D-8C35-F7FC0E220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78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635BF-B2D1-4F86-B39A-5A98CCF6D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BD96E1-56CA-4206-B31F-E0196FE47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4F1B5C-7C08-428A-9AE9-693275C5D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5E46331-9A23-44EA-8388-C69743F89F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E06FA5D-A020-442B-90C9-ABA8241FE4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22E93C8-6669-4A4B-85A3-22359BD21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981E8FF-394E-40BA-8775-1E8B2B1C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BC4C99-59F7-4E33-8807-72364A3A6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5259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2ECA9C-7F73-4C6F-B120-7BDF4A783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90A663-CB4C-4A70-A3DC-C7126D606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C5E635-3E95-4EC3-A687-6E95E81EF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A3A2CD-E523-4BD0-816F-1886F71D5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085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D1040B-FAC5-4561-A72B-43B2A49C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697861-30DF-4D34-8121-761826F09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64C960-D573-428A-B213-4310B06BE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5400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6C6BB2-90B6-4A7D-A384-6A07B2107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A154E-24E0-4733-9DCD-1FE1A82B1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09BDE5-EC5E-4300-8594-0DCF5A332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DE992-D065-4116-9B81-5A9F0F1DA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964A2A-3A02-4853-932C-5EDACD7CD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671B24-E664-4822-847D-056FF24B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904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5E5C23-C853-4446-B139-BCB742985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F725A7-A947-4744-898E-AA4576DC29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20A9BB-29EB-44F4-995C-F252C5C30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824C2C-AE76-44EC-8A0B-B8FABBD73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DEC823-6E5F-48CE-BF75-45A3834CE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7A2DC5-117F-453B-B728-42EF86CA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884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D0F7B5F-1866-4A9B-9021-321A3DE87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2460E2-69A9-494B-9461-B4386FB29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FA3643-D2D4-443C-8726-CFFE6BCC71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CE695-9E43-451B-83C6-8A17C59920C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485F24-7C50-413A-96C3-975F3CC49E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06F46F-24BB-453C-A5E5-A8C4226639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51FCD-3951-4FDC-96ED-C35EC8EFF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11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579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2019-12-10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280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C631C87F-9D40-48CA-B9B6-F2DEB7F52DCA}"/>
              </a:ext>
            </a:extLst>
          </p:cNvPr>
          <p:cNvGrpSpPr/>
          <p:nvPr/>
        </p:nvGrpSpPr>
        <p:grpSpPr>
          <a:xfrm>
            <a:off x="0" y="4539975"/>
            <a:ext cx="12201525" cy="2318025"/>
            <a:chOff x="0" y="4539976"/>
            <a:chExt cx="12201525" cy="2318025"/>
          </a:xfrm>
        </p:grpSpPr>
        <p:sp>
          <p:nvSpPr>
            <p:cNvPr id="11" name="자유형 43">
              <a:extLst>
                <a:ext uri="{FF2B5EF4-FFF2-40B4-BE49-F238E27FC236}">
                  <a16:creationId xmlns:a16="http://schemas.microsoft.com/office/drawing/2014/main" id="{ABB385BD-6E06-4DCC-A8C6-991F473F3E3C}"/>
                </a:ext>
              </a:extLst>
            </p:cNvPr>
            <p:cNvSpPr/>
            <p:nvPr/>
          </p:nvSpPr>
          <p:spPr>
            <a:xfrm>
              <a:off x="0" y="4539976"/>
              <a:ext cx="12192000" cy="1781216"/>
            </a:xfrm>
            <a:custGeom>
              <a:avLst/>
              <a:gdLst>
                <a:gd name="connsiteX0" fmla="*/ 6343651 w 12192000"/>
                <a:gd name="connsiteY0" fmla="*/ 41 h 1781216"/>
                <a:gd name="connsiteX1" fmla="*/ 11870133 w 12192000"/>
                <a:gd name="connsiteY1" fmla="*/ 903980 h 1781216"/>
                <a:gd name="connsiteX2" fmla="*/ 12064091 w 12192000"/>
                <a:gd name="connsiteY2" fmla="*/ 942211 h 1781216"/>
                <a:gd name="connsiteX3" fmla="*/ 12192000 w 12192000"/>
                <a:gd name="connsiteY3" fmla="*/ 942211 h 1781216"/>
                <a:gd name="connsiteX4" fmla="*/ 12192000 w 12192000"/>
                <a:gd name="connsiteY4" fmla="*/ 965975 h 1781216"/>
                <a:gd name="connsiteX5" fmla="*/ 12192000 w 12192000"/>
                <a:gd name="connsiteY5" fmla="*/ 1016988 h 1781216"/>
                <a:gd name="connsiteX6" fmla="*/ 12192000 w 12192000"/>
                <a:gd name="connsiteY6" fmla="*/ 1732824 h 1781216"/>
                <a:gd name="connsiteX7" fmla="*/ 11211596 w 12192000"/>
                <a:gd name="connsiteY7" fmla="*/ 1732824 h 1781216"/>
                <a:gd name="connsiteX8" fmla="*/ 11041559 w 12192000"/>
                <a:gd name="connsiteY8" fmla="*/ 1760380 h 1781216"/>
                <a:gd name="connsiteX9" fmla="*/ 10906125 w 12192000"/>
                <a:gd name="connsiteY9" fmla="*/ 1781216 h 1781216"/>
                <a:gd name="connsiteX10" fmla="*/ 6417767 w 12192000"/>
                <a:gd name="connsiteY10" fmla="*/ 1732824 h 1781216"/>
                <a:gd name="connsiteX11" fmla="*/ 6248892 w 12192000"/>
                <a:gd name="connsiteY11" fmla="*/ 1732824 h 1781216"/>
                <a:gd name="connsiteX12" fmla="*/ 6248892 w 12192000"/>
                <a:gd name="connsiteY12" fmla="*/ 1731003 h 1781216"/>
                <a:gd name="connsiteX13" fmla="*/ 304800 w 12192000"/>
                <a:gd name="connsiteY13" fmla="*/ 1666916 h 1781216"/>
                <a:gd name="connsiteX14" fmla="*/ 6867 w 12192000"/>
                <a:gd name="connsiteY14" fmla="*/ 1649746 h 1781216"/>
                <a:gd name="connsiteX15" fmla="*/ 0 w 12192000"/>
                <a:gd name="connsiteY15" fmla="*/ 1649144 h 1781216"/>
                <a:gd name="connsiteX16" fmla="*/ 0 w 12192000"/>
                <a:gd name="connsiteY16" fmla="*/ 1630811 h 1781216"/>
                <a:gd name="connsiteX17" fmla="*/ 0 w 12192000"/>
                <a:gd name="connsiteY17" fmla="*/ 1338283 h 1781216"/>
                <a:gd name="connsiteX18" fmla="*/ 0 w 12192000"/>
                <a:gd name="connsiteY18" fmla="*/ 1049258 h 1781216"/>
                <a:gd name="connsiteX19" fmla="*/ 0 w 12192000"/>
                <a:gd name="connsiteY19" fmla="*/ 935712 h 1781216"/>
                <a:gd name="connsiteX20" fmla="*/ 0 w 12192000"/>
                <a:gd name="connsiteY20" fmla="*/ 924063 h 1781216"/>
                <a:gd name="connsiteX21" fmla="*/ 104775 w 12192000"/>
                <a:gd name="connsiteY21" fmla="*/ 904916 h 1781216"/>
                <a:gd name="connsiteX22" fmla="*/ 6343651 w 12192000"/>
                <a:gd name="connsiteY22" fmla="*/ 41 h 1781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192000" h="1781216">
                  <a:moveTo>
                    <a:pt x="6343651" y="41"/>
                  </a:moveTo>
                  <a:cubicBezTo>
                    <a:pt x="8212932" y="5994"/>
                    <a:pt x="10778450" y="677489"/>
                    <a:pt x="11870133" y="903980"/>
                  </a:cubicBezTo>
                  <a:lnTo>
                    <a:pt x="12064091" y="942211"/>
                  </a:lnTo>
                  <a:lnTo>
                    <a:pt x="12192000" y="942211"/>
                  </a:lnTo>
                  <a:lnTo>
                    <a:pt x="12192000" y="965975"/>
                  </a:lnTo>
                  <a:lnTo>
                    <a:pt x="12192000" y="1016988"/>
                  </a:lnTo>
                  <a:lnTo>
                    <a:pt x="12192000" y="1732824"/>
                  </a:lnTo>
                  <a:lnTo>
                    <a:pt x="11211596" y="1732824"/>
                  </a:lnTo>
                  <a:lnTo>
                    <a:pt x="11041559" y="1760380"/>
                  </a:lnTo>
                  <a:cubicBezTo>
                    <a:pt x="10959108" y="1773279"/>
                    <a:pt x="10906125" y="1781216"/>
                    <a:pt x="10906125" y="1781216"/>
                  </a:cubicBezTo>
                  <a:lnTo>
                    <a:pt x="6417767" y="1732824"/>
                  </a:lnTo>
                  <a:lnTo>
                    <a:pt x="6248892" y="1732824"/>
                  </a:lnTo>
                  <a:lnTo>
                    <a:pt x="6248892" y="1731003"/>
                  </a:lnTo>
                  <a:lnTo>
                    <a:pt x="304800" y="1666916"/>
                  </a:lnTo>
                  <a:cubicBezTo>
                    <a:pt x="192485" y="1661658"/>
                    <a:pt x="93588" y="1655915"/>
                    <a:pt x="6867" y="1649746"/>
                  </a:cubicBezTo>
                  <a:lnTo>
                    <a:pt x="0" y="1649144"/>
                  </a:lnTo>
                  <a:lnTo>
                    <a:pt x="0" y="1630811"/>
                  </a:lnTo>
                  <a:lnTo>
                    <a:pt x="0" y="1338283"/>
                  </a:lnTo>
                  <a:lnTo>
                    <a:pt x="0" y="1049258"/>
                  </a:lnTo>
                  <a:lnTo>
                    <a:pt x="0" y="935712"/>
                  </a:lnTo>
                  <a:lnTo>
                    <a:pt x="0" y="924063"/>
                  </a:lnTo>
                  <a:lnTo>
                    <a:pt x="104775" y="904916"/>
                  </a:lnTo>
                  <a:cubicBezTo>
                    <a:pt x="1133475" y="725528"/>
                    <a:pt x="4349750" y="-6309"/>
                    <a:pt x="6343651" y="41"/>
                  </a:cubicBezTo>
                  <a:close/>
                </a:path>
              </a:pathLst>
            </a:custGeom>
            <a:solidFill>
              <a:srgbClr val="6C46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 44">
              <a:extLst>
                <a:ext uri="{FF2B5EF4-FFF2-40B4-BE49-F238E27FC236}">
                  <a16:creationId xmlns:a16="http://schemas.microsoft.com/office/drawing/2014/main" id="{39C4232F-0668-4513-AD36-2182ABB02EA9}"/>
                </a:ext>
              </a:extLst>
            </p:cNvPr>
            <p:cNvSpPr/>
            <p:nvPr/>
          </p:nvSpPr>
          <p:spPr>
            <a:xfrm>
              <a:off x="9525" y="4648159"/>
              <a:ext cx="12192000" cy="1781216"/>
            </a:xfrm>
            <a:custGeom>
              <a:avLst/>
              <a:gdLst>
                <a:gd name="connsiteX0" fmla="*/ 6343651 w 12192000"/>
                <a:gd name="connsiteY0" fmla="*/ 41 h 1781216"/>
                <a:gd name="connsiteX1" fmla="*/ 12068175 w 12192000"/>
                <a:gd name="connsiteY1" fmla="*/ 943016 h 1781216"/>
                <a:gd name="connsiteX2" fmla="*/ 12192000 w 12192000"/>
                <a:gd name="connsiteY2" fmla="*/ 965975 h 1781216"/>
                <a:gd name="connsiteX3" fmla="*/ 12192000 w 12192000"/>
                <a:gd name="connsiteY3" fmla="*/ 1016988 h 1781216"/>
                <a:gd name="connsiteX4" fmla="*/ 12154123 w 12192000"/>
                <a:gd name="connsiteY4" fmla="*/ 1015570 h 1781216"/>
                <a:gd name="connsiteX5" fmla="*/ 12011025 w 12192000"/>
                <a:gd name="connsiteY5" fmla="*/ 1038266 h 1781216"/>
                <a:gd name="connsiteX6" fmla="*/ 12049125 w 12192000"/>
                <a:gd name="connsiteY6" fmla="*/ 1400216 h 1781216"/>
                <a:gd name="connsiteX7" fmla="*/ 11944350 w 12192000"/>
                <a:gd name="connsiteY7" fmla="*/ 1590716 h 1781216"/>
                <a:gd name="connsiteX8" fmla="*/ 10906125 w 12192000"/>
                <a:gd name="connsiteY8" fmla="*/ 1781216 h 1781216"/>
                <a:gd name="connsiteX9" fmla="*/ 304800 w 12192000"/>
                <a:gd name="connsiteY9" fmla="*/ 1666916 h 1781216"/>
                <a:gd name="connsiteX10" fmla="*/ 6867 w 12192000"/>
                <a:gd name="connsiteY10" fmla="*/ 1649746 h 1781216"/>
                <a:gd name="connsiteX11" fmla="*/ 0 w 12192000"/>
                <a:gd name="connsiteY11" fmla="*/ 1649144 h 1781216"/>
                <a:gd name="connsiteX12" fmla="*/ 0 w 12192000"/>
                <a:gd name="connsiteY12" fmla="*/ 1338283 h 1781216"/>
                <a:gd name="connsiteX13" fmla="*/ 64275 w 12192000"/>
                <a:gd name="connsiteY13" fmla="*/ 1317979 h 1781216"/>
                <a:gd name="connsiteX14" fmla="*/ 123825 w 12192000"/>
                <a:gd name="connsiteY14" fmla="*/ 1276391 h 1781216"/>
                <a:gd name="connsiteX15" fmla="*/ 171450 w 12192000"/>
                <a:gd name="connsiteY15" fmla="*/ 1076366 h 1781216"/>
                <a:gd name="connsiteX16" fmla="*/ 16371 w 12192000"/>
                <a:gd name="connsiteY16" fmla="*/ 1050024 h 1781216"/>
                <a:gd name="connsiteX17" fmla="*/ 0 w 12192000"/>
                <a:gd name="connsiteY17" fmla="*/ 1049258 h 1781216"/>
                <a:gd name="connsiteX18" fmla="*/ 0 w 12192000"/>
                <a:gd name="connsiteY18" fmla="*/ 924063 h 1781216"/>
                <a:gd name="connsiteX19" fmla="*/ 104775 w 12192000"/>
                <a:gd name="connsiteY19" fmla="*/ 904916 h 1781216"/>
                <a:gd name="connsiteX20" fmla="*/ 6343651 w 12192000"/>
                <a:gd name="connsiteY20" fmla="*/ 41 h 1781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192000" h="1781216">
                  <a:moveTo>
                    <a:pt x="6343651" y="41"/>
                  </a:moveTo>
                  <a:cubicBezTo>
                    <a:pt x="8337550" y="6391"/>
                    <a:pt x="11123613" y="769979"/>
                    <a:pt x="12068175" y="943016"/>
                  </a:cubicBezTo>
                  <a:lnTo>
                    <a:pt x="12192000" y="965975"/>
                  </a:lnTo>
                  <a:lnTo>
                    <a:pt x="12192000" y="1016988"/>
                  </a:lnTo>
                  <a:lnTo>
                    <a:pt x="12154123" y="1015570"/>
                  </a:lnTo>
                  <a:cubicBezTo>
                    <a:pt x="12074823" y="1014553"/>
                    <a:pt x="12011819" y="1019216"/>
                    <a:pt x="12011025" y="1038266"/>
                  </a:cubicBezTo>
                  <a:cubicBezTo>
                    <a:pt x="12007850" y="1114466"/>
                    <a:pt x="12060237" y="1308141"/>
                    <a:pt x="12049125" y="1400216"/>
                  </a:cubicBezTo>
                  <a:cubicBezTo>
                    <a:pt x="12038013" y="1492291"/>
                    <a:pt x="12134850" y="1527216"/>
                    <a:pt x="11944350" y="1590716"/>
                  </a:cubicBezTo>
                  <a:cubicBezTo>
                    <a:pt x="11753850" y="1654216"/>
                    <a:pt x="10906125" y="1781216"/>
                    <a:pt x="10906125" y="1781216"/>
                  </a:cubicBezTo>
                  <a:lnTo>
                    <a:pt x="304800" y="1666916"/>
                  </a:lnTo>
                  <a:cubicBezTo>
                    <a:pt x="192485" y="1661658"/>
                    <a:pt x="93588" y="1655915"/>
                    <a:pt x="6867" y="1649746"/>
                  </a:cubicBezTo>
                  <a:lnTo>
                    <a:pt x="0" y="1649144"/>
                  </a:lnTo>
                  <a:lnTo>
                    <a:pt x="0" y="1338283"/>
                  </a:lnTo>
                  <a:lnTo>
                    <a:pt x="64275" y="1317979"/>
                  </a:lnTo>
                  <a:cubicBezTo>
                    <a:pt x="103436" y="1302709"/>
                    <a:pt x="126603" y="1288694"/>
                    <a:pt x="123825" y="1276391"/>
                  </a:cubicBezTo>
                  <a:cubicBezTo>
                    <a:pt x="101600" y="1177966"/>
                    <a:pt x="171450" y="1135103"/>
                    <a:pt x="171450" y="1076366"/>
                  </a:cubicBezTo>
                  <a:cubicBezTo>
                    <a:pt x="171450" y="1061682"/>
                    <a:pt x="102989" y="1054836"/>
                    <a:pt x="16371" y="1050024"/>
                  </a:cubicBezTo>
                  <a:lnTo>
                    <a:pt x="0" y="1049258"/>
                  </a:lnTo>
                  <a:lnTo>
                    <a:pt x="0" y="924063"/>
                  </a:lnTo>
                  <a:lnTo>
                    <a:pt x="104775" y="904916"/>
                  </a:lnTo>
                  <a:cubicBezTo>
                    <a:pt x="1133475" y="725528"/>
                    <a:pt x="4349750" y="-6309"/>
                    <a:pt x="6343651" y="41"/>
                  </a:cubicBezTo>
                  <a:close/>
                </a:path>
              </a:pathLst>
            </a:custGeom>
            <a:solidFill>
              <a:srgbClr val="3E281A"/>
            </a:solidFill>
            <a:ln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순서도: 지연 13">
              <a:extLst>
                <a:ext uri="{FF2B5EF4-FFF2-40B4-BE49-F238E27FC236}">
                  <a16:creationId xmlns:a16="http://schemas.microsoft.com/office/drawing/2014/main" id="{2C17626B-F66C-44F7-99CE-280D3A2E6EFF}"/>
                </a:ext>
              </a:extLst>
            </p:cNvPr>
            <p:cNvSpPr/>
            <p:nvPr/>
          </p:nvSpPr>
          <p:spPr>
            <a:xfrm rot="16200000">
              <a:off x="5356445" y="496430"/>
              <a:ext cx="1524000" cy="10608585"/>
            </a:xfrm>
            <a:prstGeom prst="flowChartDelay">
              <a:avLst/>
            </a:prstGeom>
            <a:solidFill>
              <a:srgbClr val="FDF0E7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지연 15">
              <a:extLst>
                <a:ext uri="{FF2B5EF4-FFF2-40B4-BE49-F238E27FC236}">
                  <a16:creationId xmlns:a16="http://schemas.microsoft.com/office/drawing/2014/main" id="{40B799B7-899E-4963-90F6-A74921BEFF88}"/>
                </a:ext>
              </a:extLst>
            </p:cNvPr>
            <p:cNvSpPr/>
            <p:nvPr/>
          </p:nvSpPr>
          <p:spPr>
            <a:xfrm rot="16200000">
              <a:off x="5446931" y="599636"/>
              <a:ext cx="1524000" cy="10608585"/>
            </a:xfrm>
            <a:prstGeom prst="flowChartDelay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양쪽 모서리가 둥근 사각형 47">
              <a:extLst>
                <a:ext uri="{FF2B5EF4-FFF2-40B4-BE49-F238E27FC236}">
                  <a16:creationId xmlns:a16="http://schemas.microsoft.com/office/drawing/2014/main" id="{95D2473F-D5B8-4264-BF3B-5243956F9DF9}"/>
                </a:ext>
              </a:extLst>
            </p:cNvPr>
            <p:cNvSpPr/>
            <p:nvPr/>
          </p:nvSpPr>
          <p:spPr>
            <a:xfrm>
              <a:off x="0" y="5486400"/>
              <a:ext cx="12192000" cy="1371600"/>
            </a:xfrm>
            <a:prstGeom prst="round2SameRect">
              <a:avLst/>
            </a:prstGeom>
            <a:gradFill flip="none" rotWithShape="1">
              <a:gsLst>
                <a:gs pos="55000">
                  <a:srgbClr val="6E472F"/>
                </a:gs>
                <a:gs pos="46000">
                  <a:srgbClr val="6C462E"/>
                </a:gs>
                <a:gs pos="0">
                  <a:srgbClr val="9F6643"/>
                </a:gs>
                <a:gs pos="100000">
                  <a:srgbClr val="9F6643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양쪽 모서리가 둥근 사각형 48">
              <a:extLst>
                <a:ext uri="{FF2B5EF4-FFF2-40B4-BE49-F238E27FC236}">
                  <a16:creationId xmlns:a16="http://schemas.microsoft.com/office/drawing/2014/main" id="{54B895CD-9252-4EDB-B789-65BFCA4DA7BB}"/>
                </a:ext>
              </a:extLst>
            </p:cNvPr>
            <p:cNvSpPr/>
            <p:nvPr/>
          </p:nvSpPr>
          <p:spPr>
            <a:xfrm>
              <a:off x="7142877" y="5489591"/>
              <a:ext cx="4084863" cy="828675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08000" rtlCol="0" anchor="t"/>
            <a:lstStyle/>
            <a:p>
              <a:r>
                <a:rPr lang="ko-KR" altLang="en-US" sz="1600" b="1" dirty="0" err="1">
                  <a:solidFill>
                    <a:srgbClr val="8E5B3C"/>
                  </a:solidFill>
                </a:rPr>
                <a:t>용돈조</a:t>
              </a:r>
              <a:r>
                <a:rPr lang="en-US" altLang="ko-KR" sz="1600" b="1" dirty="0">
                  <a:solidFill>
                    <a:srgbClr val="8E5B3C"/>
                  </a:solidFill>
                </a:rPr>
                <a:t>(</a:t>
              </a:r>
              <a:r>
                <a:rPr lang="ko-KR" altLang="en-US" sz="1600" b="1" dirty="0">
                  <a:solidFill>
                    <a:srgbClr val="8E5B3C"/>
                  </a:solidFill>
                </a:rPr>
                <a:t>용돈관리프로그램</a:t>
              </a:r>
              <a:r>
                <a:rPr lang="en-US" altLang="ko-KR" sz="1600" b="1" dirty="0">
                  <a:solidFill>
                    <a:srgbClr val="8E5B3C"/>
                  </a:solidFill>
                </a:rPr>
                <a:t>)</a:t>
              </a:r>
            </a:p>
          </p:txBody>
        </p:sp>
        <p:sp>
          <p:nvSpPr>
            <p:cNvPr id="19" name="양쪽 모서리가 둥근 사각형 49">
              <a:extLst>
                <a:ext uri="{FF2B5EF4-FFF2-40B4-BE49-F238E27FC236}">
                  <a16:creationId xmlns:a16="http://schemas.microsoft.com/office/drawing/2014/main" id="{ECEFEA61-C9FA-4527-A67C-234EA5C26B3C}"/>
                </a:ext>
              </a:extLst>
            </p:cNvPr>
            <p:cNvSpPr/>
            <p:nvPr/>
          </p:nvSpPr>
          <p:spPr>
            <a:xfrm>
              <a:off x="6874324" y="6299199"/>
              <a:ext cx="4635500" cy="558800"/>
            </a:xfrm>
            <a:prstGeom prst="round2SameRect">
              <a:avLst>
                <a:gd name="adj1" fmla="val 35417"/>
                <a:gd name="adj2" fmla="val 0"/>
              </a:avLst>
            </a:prstGeom>
            <a:gradFill>
              <a:gsLst>
                <a:gs pos="100000">
                  <a:srgbClr val="6C462E"/>
                </a:gs>
                <a:gs pos="0">
                  <a:srgbClr val="9F6643"/>
                </a:gs>
              </a:gsLst>
              <a:path path="circle">
                <a:fillToRect l="100000" t="100000"/>
              </a:path>
            </a:gradFill>
            <a:ln>
              <a:noFill/>
            </a:ln>
            <a:effectLst>
              <a:outerShdw blurRad="177800" dist="762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오른쪽 대괄호 19">
              <a:extLst>
                <a:ext uri="{FF2B5EF4-FFF2-40B4-BE49-F238E27FC236}">
                  <a16:creationId xmlns:a16="http://schemas.microsoft.com/office/drawing/2014/main" id="{781DCAA1-F1B8-4DA6-9A76-5EEB5A7B86BC}"/>
                </a:ext>
              </a:extLst>
            </p:cNvPr>
            <p:cNvSpPr/>
            <p:nvPr/>
          </p:nvSpPr>
          <p:spPr>
            <a:xfrm rot="16200000">
              <a:off x="8996243" y="4431503"/>
              <a:ext cx="435202" cy="4417787"/>
            </a:xfrm>
            <a:prstGeom prst="rightBracket">
              <a:avLst>
                <a:gd name="adj" fmla="val 31678"/>
              </a:avLst>
            </a:prstGeom>
            <a:ln>
              <a:solidFill>
                <a:srgbClr val="FFC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오른쪽 대괄호 20">
              <a:extLst>
                <a:ext uri="{FF2B5EF4-FFF2-40B4-BE49-F238E27FC236}">
                  <a16:creationId xmlns:a16="http://schemas.microsoft.com/office/drawing/2014/main" id="{BB0ECBBE-09F1-424F-8B07-701AAF3B51E9}"/>
                </a:ext>
              </a:extLst>
            </p:cNvPr>
            <p:cNvSpPr/>
            <p:nvPr/>
          </p:nvSpPr>
          <p:spPr>
            <a:xfrm rot="16200000">
              <a:off x="5433673" y="280643"/>
              <a:ext cx="1257527" cy="11897185"/>
            </a:xfrm>
            <a:prstGeom prst="rightBracket">
              <a:avLst>
                <a:gd name="adj" fmla="val 5925"/>
              </a:avLst>
            </a:prstGeom>
            <a:ln>
              <a:solidFill>
                <a:srgbClr val="FFC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양쪽 모서리가 둥근 사각형 52">
              <a:extLst>
                <a:ext uri="{FF2B5EF4-FFF2-40B4-BE49-F238E27FC236}">
                  <a16:creationId xmlns:a16="http://schemas.microsoft.com/office/drawing/2014/main" id="{4C0B0222-6B17-4E88-A016-45B77861834F}"/>
                </a:ext>
              </a:extLst>
            </p:cNvPr>
            <p:cNvSpPr/>
            <p:nvPr/>
          </p:nvSpPr>
          <p:spPr>
            <a:xfrm>
              <a:off x="7149642" y="6029325"/>
              <a:ext cx="4084863" cy="828675"/>
            </a:xfrm>
            <a:prstGeom prst="round2Same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108000" rtlCol="0" anchor="t"/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주간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B_201803987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서지애</a:t>
              </a:r>
              <a:endParaRPr lang="en-US" altLang="ko-KR" sz="1600" b="1" dirty="0">
                <a:solidFill>
                  <a:schemeClr val="bg1"/>
                </a:solidFill>
              </a:endParaRPr>
            </a:p>
            <a:p>
              <a:r>
                <a:rPr lang="ko-KR" altLang="en-US" sz="1600" b="1" dirty="0">
                  <a:solidFill>
                    <a:schemeClr val="bg1"/>
                  </a:solidFill>
                </a:rPr>
                <a:t>주간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B_201804082 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성영은</a:t>
              </a:r>
            </a:p>
          </p:txBody>
        </p:sp>
        <p:sp>
          <p:nvSpPr>
            <p:cNvPr id="23" name="양쪽 모서리가 둥근 사각형 53">
              <a:extLst>
                <a:ext uri="{FF2B5EF4-FFF2-40B4-BE49-F238E27FC236}">
                  <a16:creationId xmlns:a16="http://schemas.microsoft.com/office/drawing/2014/main" id="{A788F8C6-29D3-4E07-9DAF-8AE1836CFC8C}"/>
                </a:ext>
              </a:extLst>
            </p:cNvPr>
            <p:cNvSpPr/>
            <p:nvPr/>
          </p:nvSpPr>
          <p:spPr>
            <a:xfrm rot="5400000">
              <a:off x="5472955" y="6387356"/>
              <a:ext cx="365142" cy="576148"/>
            </a:xfrm>
            <a:prstGeom prst="round2SameRect">
              <a:avLst>
                <a:gd name="adj1" fmla="val 3031"/>
                <a:gd name="adj2" fmla="val 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양쪽 모서리가 둥근 사각형 54">
              <a:extLst>
                <a:ext uri="{FF2B5EF4-FFF2-40B4-BE49-F238E27FC236}">
                  <a16:creationId xmlns:a16="http://schemas.microsoft.com/office/drawing/2014/main" id="{C242A966-DCA2-4842-A30C-8D7144DC3AB3}"/>
                </a:ext>
              </a:extLst>
            </p:cNvPr>
            <p:cNvSpPr/>
            <p:nvPr/>
          </p:nvSpPr>
          <p:spPr>
            <a:xfrm rot="5400000">
              <a:off x="5346982" y="6349379"/>
              <a:ext cx="435205" cy="576148"/>
            </a:xfrm>
            <a:prstGeom prst="round2SameRect">
              <a:avLst>
                <a:gd name="adj1" fmla="val 3031"/>
                <a:gd name="adj2" fmla="val 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55">
              <a:extLst>
                <a:ext uri="{FF2B5EF4-FFF2-40B4-BE49-F238E27FC236}">
                  <a16:creationId xmlns:a16="http://schemas.microsoft.com/office/drawing/2014/main" id="{20AACEBF-9D76-491F-8034-FD46CB7DCBF7}"/>
                </a:ext>
              </a:extLst>
            </p:cNvPr>
            <p:cNvSpPr/>
            <p:nvPr/>
          </p:nvSpPr>
          <p:spPr>
            <a:xfrm>
              <a:off x="1097642" y="6299200"/>
              <a:ext cx="4635500" cy="558800"/>
            </a:xfrm>
            <a:prstGeom prst="round2SameRect">
              <a:avLst>
                <a:gd name="adj1" fmla="val 35417"/>
                <a:gd name="adj2" fmla="val 0"/>
              </a:avLst>
            </a:prstGeom>
            <a:gradFill>
              <a:gsLst>
                <a:gs pos="0">
                  <a:srgbClr val="6C462E"/>
                </a:gs>
                <a:gs pos="100000">
                  <a:srgbClr val="9F6643"/>
                </a:gs>
              </a:gsLst>
              <a:path path="circle">
                <a:fillToRect l="100000" t="100000"/>
              </a:path>
            </a:gradFill>
            <a:ln>
              <a:noFill/>
            </a:ln>
            <a:effectLst>
              <a:outerShdw blurRad="165100" dist="635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오른쪽 대괄호 25">
              <a:extLst>
                <a:ext uri="{FF2B5EF4-FFF2-40B4-BE49-F238E27FC236}">
                  <a16:creationId xmlns:a16="http://schemas.microsoft.com/office/drawing/2014/main" id="{367D6E93-6D35-475B-8ADB-7A7D29DDDDE5}"/>
                </a:ext>
              </a:extLst>
            </p:cNvPr>
            <p:cNvSpPr/>
            <p:nvPr/>
          </p:nvSpPr>
          <p:spPr>
            <a:xfrm rot="16200000">
              <a:off x="3219561" y="4431504"/>
              <a:ext cx="435202" cy="4417787"/>
            </a:xfrm>
            <a:prstGeom prst="rightBracket">
              <a:avLst>
                <a:gd name="adj" fmla="val 31678"/>
              </a:avLst>
            </a:prstGeom>
            <a:ln>
              <a:solidFill>
                <a:srgbClr val="FFC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3C3F34A-EFF9-4687-8BD0-AD7BECC31E97}"/>
              </a:ext>
            </a:extLst>
          </p:cNvPr>
          <p:cNvGrpSpPr/>
          <p:nvPr/>
        </p:nvGrpSpPr>
        <p:grpSpPr>
          <a:xfrm>
            <a:off x="3376616" y="2769958"/>
            <a:ext cx="5664629" cy="1087544"/>
            <a:chOff x="-132327" y="1143840"/>
            <a:chExt cx="5664629" cy="1087544"/>
          </a:xfrm>
        </p:grpSpPr>
        <p:sp>
          <p:nvSpPr>
            <p:cNvPr id="8" name="TextBox 7"/>
            <p:cNvSpPr txBox="1"/>
            <p:nvPr/>
          </p:nvSpPr>
          <p:spPr>
            <a:xfrm>
              <a:off x="335360" y="1143840"/>
              <a:ext cx="4748395" cy="748988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 defTabSz="1219170"/>
              <a:r>
                <a:rPr lang="ko-KR" altLang="en-US" sz="4267" b="1" spc="-200" dirty="0">
                  <a:solidFill>
                    <a:prstClr val="black">
                      <a:lumMod val="75000"/>
                      <a:lumOff val="25000"/>
                    </a:prst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HY견고딕" panose="02030600000101010101" pitchFamily="18" charset="-127"/>
                  <a:ea typeface="HY견고딕" panose="02030600000101010101" pitchFamily="18" charset="-127"/>
                </a:rPr>
                <a:t>용돈관리 프로그램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-132327" y="1892830"/>
              <a:ext cx="5664629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 defTabSz="1219170"/>
              <a:r>
                <a:rPr lang="en-US" altLang="ko-KR" sz="1600" b="1" spc="8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TERM PROJECT</a:t>
              </a:r>
              <a:endParaRPr lang="ko-KR" altLang="en-US" sz="1600" b="1" spc="800" dirty="0">
                <a:solidFill>
                  <a:prstClr val="black">
                    <a:lumMod val="65000"/>
                    <a:lumOff val="3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cxnSp>
        <p:nvCxnSpPr>
          <p:cNvPr id="13" name="직선 연결선 12"/>
          <p:cNvCxnSpPr/>
          <p:nvPr/>
        </p:nvCxnSpPr>
        <p:spPr>
          <a:xfrm>
            <a:off x="1103445" y="548680"/>
            <a:ext cx="10753195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251225"/>
            <a:ext cx="1115010" cy="2974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 defTabSz="1219170"/>
            <a:r>
              <a:rPr lang="ko-KR" altLang="en-US" sz="1333" dirty="0" err="1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용돈조</a:t>
            </a:r>
            <a:r>
              <a:rPr lang="ko-KR" altLang="en-US" sz="1333" dirty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333" dirty="0">
                <a:solidFill>
                  <a:prstClr val="black">
                    <a:lumMod val="75000"/>
                    <a:lumOff val="2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PPT</a:t>
            </a:r>
            <a:endParaRPr lang="ko-KR" altLang="en-US" sz="2667" dirty="0">
              <a:solidFill>
                <a:prstClr val="black">
                  <a:lumMod val="75000"/>
                  <a:lumOff val="25000"/>
                </a:prst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2828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551">
            <a:alpha val="8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76968" y="2712370"/>
            <a:ext cx="3253012" cy="1241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/>
            <a:r>
              <a:rPr lang="en-US" altLang="ko-KR" sz="3733" dirty="0">
                <a:solidFill>
                  <a:prstClr val="white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THANK YOU</a:t>
            </a:r>
            <a:endParaRPr lang="ko-KR" altLang="en-US" sz="3733" dirty="0">
              <a:solidFill>
                <a:prstClr val="white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4895867" y="3332989"/>
            <a:ext cx="2400267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827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551">
            <a:alpha val="8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583499" y="548680"/>
            <a:ext cx="10273141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335360" y="6309320"/>
            <a:ext cx="1152128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2424" y="797526"/>
            <a:ext cx="2422689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 defTabSz="1219170"/>
            <a:r>
              <a:rPr lang="en-US" altLang="ko-KR" sz="3200" b="1" spc="-200" dirty="0">
                <a:solidFill>
                  <a:prstClr val="white">
                    <a:lumMod val="9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4000" b="1" spc="-200" dirty="0">
              <a:solidFill>
                <a:prstClr val="white">
                  <a:lumMod val="95000"/>
                </a:prst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6DC65B2-BF9C-4702-AC6E-A0B6099EEC57}"/>
              </a:ext>
            </a:extLst>
          </p:cNvPr>
          <p:cNvGrpSpPr/>
          <p:nvPr/>
        </p:nvGrpSpPr>
        <p:grpSpPr>
          <a:xfrm>
            <a:off x="3135392" y="1482461"/>
            <a:ext cx="2672576" cy="454174"/>
            <a:chOff x="3135392" y="1482461"/>
            <a:chExt cx="2672576" cy="454174"/>
          </a:xfrm>
        </p:grpSpPr>
        <p:sp>
          <p:nvSpPr>
            <p:cNvPr id="17" name="TextBox 16"/>
            <p:cNvSpPr txBox="1"/>
            <p:nvPr/>
          </p:nvSpPr>
          <p:spPr>
            <a:xfrm>
              <a:off x="3695733" y="1482461"/>
              <a:ext cx="2112235" cy="42056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defTabSz="1219170"/>
              <a:r>
                <a:rPr lang="en-US" altLang="ko-KR" sz="2133" b="1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01</a:t>
              </a:r>
              <a:r>
                <a:rPr lang="en-US" altLang="ko-KR" sz="2133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  </a:t>
              </a:r>
              <a:r>
                <a:rPr lang="ko-KR" altLang="en-US" sz="1867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개발 일정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ED81DB82-4296-4E25-ADE7-62C09CA4C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5392" y="1482461"/>
              <a:ext cx="454174" cy="454174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A314725F-2B97-45EB-92FA-54021747EAD8}"/>
              </a:ext>
            </a:extLst>
          </p:cNvPr>
          <p:cNvGrpSpPr/>
          <p:nvPr/>
        </p:nvGrpSpPr>
        <p:grpSpPr>
          <a:xfrm>
            <a:off x="4191127" y="2587092"/>
            <a:ext cx="2989982" cy="499425"/>
            <a:chOff x="3135392" y="2185377"/>
            <a:chExt cx="2989982" cy="499425"/>
          </a:xfrm>
        </p:grpSpPr>
        <p:sp>
          <p:nvSpPr>
            <p:cNvPr id="19" name="TextBox 18"/>
            <p:cNvSpPr txBox="1"/>
            <p:nvPr/>
          </p:nvSpPr>
          <p:spPr>
            <a:xfrm>
              <a:off x="3695733" y="2223137"/>
              <a:ext cx="2429641" cy="461665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defTabSz="1219170"/>
              <a:r>
                <a:rPr lang="en-US" altLang="ko-KR" sz="2400" b="1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02</a:t>
              </a:r>
              <a:r>
                <a:rPr lang="en-US" altLang="ko-KR" sz="2400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  </a:t>
              </a:r>
              <a:r>
                <a:rPr lang="ko-KR" altLang="en-US" sz="2000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프로젝트 시현</a:t>
              </a: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09BA30C-C495-4781-BEA3-AD51BF18C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5392" y="2185377"/>
              <a:ext cx="454174" cy="454174"/>
            </a:xfrm>
            <a:prstGeom prst="rect">
              <a:avLst/>
            </a:prstGeom>
          </p:spPr>
        </p:pic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7BBF76C-DB27-4DCD-BFAC-3C08E11F34FD}"/>
              </a:ext>
            </a:extLst>
          </p:cNvPr>
          <p:cNvGrpSpPr/>
          <p:nvPr/>
        </p:nvGrpSpPr>
        <p:grpSpPr>
          <a:xfrm>
            <a:off x="6125374" y="3681857"/>
            <a:ext cx="4574555" cy="478470"/>
            <a:chOff x="3135392" y="2947008"/>
            <a:chExt cx="4574555" cy="478470"/>
          </a:xfrm>
        </p:grpSpPr>
        <p:sp>
          <p:nvSpPr>
            <p:cNvPr id="20" name="TextBox 19"/>
            <p:cNvSpPr txBox="1"/>
            <p:nvPr/>
          </p:nvSpPr>
          <p:spPr>
            <a:xfrm>
              <a:off x="3695734" y="2963813"/>
              <a:ext cx="4014213" cy="461665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defTabSz="1219170"/>
              <a:r>
                <a:rPr lang="en-US" altLang="ko-KR" sz="2400" b="1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03</a:t>
              </a:r>
              <a:r>
                <a:rPr lang="en-US" altLang="ko-KR" sz="2400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  </a:t>
              </a:r>
              <a:r>
                <a:rPr lang="ko-KR" altLang="en-US" sz="2000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프로젝트 마무리</a:t>
              </a: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447086AC-FF76-4CBF-BB62-4718F3F4B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5392" y="2947008"/>
              <a:ext cx="454174" cy="454174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EF1BCBAC-CFF4-4C21-8884-C4491BAF6898}"/>
              </a:ext>
            </a:extLst>
          </p:cNvPr>
          <p:cNvGrpSpPr/>
          <p:nvPr/>
        </p:nvGrpSpPr>
        <p:grpSpPr>
          <a:xfrm>
            <a:off x="8185565" y="4845392"/>
            <a:ext cx="2082560" cy="523220"/>
            <a:chOff x="3135392" y="3704489"/>
            <a:chExt cx="2082560" cy="523220"/>
          </a:xfrm>
        </p:grpSpPr>
        <p:sp>
          <p:nvSpPr>
            <p:cNvPr id="21" name="TextBox 20"/>
            <p:cNvSpPr txBox="1"/>
            <p:nvPr/>
          </p:nvSpPr>
          <p:spPr>
            <a:xfrm>
              <a:off x="3695733" y="3704489"/>
              <a:ext cx="1522219" cy="523220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defTabSz="1219170"/>
              <a:r>
                <a:rPr lang="en-US" altLang="ko-KR" sz="2800" b="1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04</a:t>
              </a:r>
              <a:r>
                <a:rPr lang="en-US" altLang="ko-KR" sz="2800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  </a:t>
              </a:r>
              <a:r>
                <a:rPr lang="en-US" altLang="ko-KR" sz="2400" spc="-200" dirty="0">
                  <a:solidFill>
                    <a:prstClr val="white">
                      <a:lumMod val="95000"/>
                    </a:prstClr>
                  </a:solidFill>
                  <a:latin typeface="+mj-lt"/>
                  <a:ea typeface="나눔고딕 ExtraBold" panose="020D0904000000000000" pitchFamily="50" charset="-127"/>
                </a:rPr>
                <a:t>Q &amp; A</a:t>
              </a:r>
              <a:endParaRPr lang="ko-KR" altLang="en-US" sz="2400" spc="-200" dirty="0">
                <a:solidFill>
                  <a:prstClr val="white">
                    <a:lumMod val="95000"/>
                  </a:prstClr>
                </a:solidFill>
                <a:latin typeface="+mj-lt"/>
                <a:ea typeface="나눔고딕 ExtraBold" panose="020D0904000000000000" pitchFamily="50" charset="-127"/>
              </a:endParaRPr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E31CF90F-81BF-46FC-AE24-F7057689B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5392" y="3739012"/>
              <a:ext cx="454174" cy="4541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443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7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F4CE44-CA59-4C08-AB44-6FC8F50107A7}"/>
              </a:ext>
            </a:extLst>
          </p:cNvPr>
          <p:cNvSpPr txBox="1"/>
          <p:nvPr/>
        </p:nvSpPr>
        <p:spPr>
          <a:xfrm>
            <a:off x="192449" y="181979"/>
            <a:ext cx="10575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HY견고딕" pitchFamily="18" charset="-127"/>
                <a:cs typeface="+mn-cs"/>
              </a:rPr>
              <a:t>01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HY견고딕" pitchFamily="18" charset="-127"/>
              <a:cs typeface="+mn-cs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FFC4B3F-F236-4FC4-A988-1C021133B5A3}"/>
              </a:ext>
            </a:extLst>
          </p:cNvPr>
          <p:cNvCxnSpPr>
            <a:cxnSpLocks/>
          </p:cNvCxnSpPr>
          <p:nvPr/>
        </p:nvCxnSpPr>
        <p:spPr>
          <a:xfrm>
            <a:off x="363764" y="1012976"/>
            <a:ext cx="5063913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DF3A8F0-16FD-42C0-80C1-51911E8BB3EA}"/>
              </a:ext>
            </a:extLst>
          </p:cNvPr>
          <p:cNvGrpSpPr/>
          <p:nvPr/>
        </p:nvGrpSpPr>
        <p:grpSpPr>
          <a:xfrm>
            <a:off x="2854570" y="2809078"/>
            <a:ext cx="6998958" cy="806870"/>
            <a:chOff x="5218259" y="1769285"/>
            <a:chExt cx="7073912" cy="679265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B86203F6-288F-4254-8790-65FC315B64B6}"/>
                </a:ext>
              </a:extLst>
            </p:cNvPr>
            <p:cNvSpPr/>
            <p:nvPr/>
          </p:nvSpPr>
          <p:spPr>
            <a:xfrm>
              <a:off x="5229258" y="1769285"/>
              <a:ext cx="7062913" cy="679265"/>
            </a:xfrm>
            <a:prstGeom prst="roundRect">
              <a:avLst/>
            </a:prstGeom>
            <a:solidFill>
              <a:srgbClr val="185C54">
                <a:alpha val="59000"/>
              </a:srgb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310495A-757B-452A-AA01-C3FFAFE2883D}"/>
                </a:ext>
              </a:extLst>
            </p:cNvPr>
            <p:cNvSpPr txBox="1"/>
            <p:nvPr/>
          </p:nvSpPr>
          <p:spPr>
            <a:xfrm>
              <a:off x="5218259" y="1973743"/>
              <a:ext cx="7062913" cy="2850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대학생들과 사회 초년생들을 위한 프로그램</a:t>
              </a:r>
              <a:endParaRPr kumimoji="0" lang="ko-KR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B820DE0-0A0C-4C6A-B4CC-44436D75DA25}"/>
              </a:ext>
            </a:extLst>
          </p:cNvPr>
          <p:cNvGrpSpPr/>
          <p:nvPr/>
        </p:nvGrpSpPr>
        <p:grpSpPr>
          <a:xfrm>
            <a:off x="2843720" y="3895002"/>
            <a:ext cx="6978158" cy="806870"/>
            <a:chOff x="5183605" y="1740180"/>
            <a:chExt cx="7154406" cy="679265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DB74EAB-1A14-4B0F-B7A5-8A2686F583D3}"/>
                </a:ext>
              </a:extLst>
            </p:cNvPr>
            <p:cNvSpPr/>
            <p:nvPr/>
          </p:nvSpPr>
          <p:spPr>
            <a:xfrm>
              <a:off x="5183605" y="1740180"/>
              <a:ext cx="7154406" cy="679265"/>
            </a:xfrm>
            <a:prstGeom prst="roundRect">
              <a:avLst/>
            </a:prstGeom>
            <a:solidFill>
              <a:srgbClr val="185C54">
                <a:alpha val="59000"/>
              </a:srgb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2658CE1-4AC1-4C6D-BFD8-97D5853CC01A}"/>
                </a:ext>
              </a:extLst>
            </p:cNvPr>
            <p:cNvSpPr txBox="1"/>
            <p:nvPr/>
          </p:nvSpPr>
          <p:spPr>
            <a:xfrm>
              <a:off x="5194729" y="1926030"/>
              <a:ext cx="7062913" cy="336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예산을 계획 및 사용금액을 기록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+</a:t>
              </a: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통계확인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9621630A-5A5A-4932-88E1-DAAA80C0D6D2}"/>
              </a:ext>
            </a:extLst>
          </p:cNvPr>
          <p:cNvGrpSpPr/>
          <p:nvPr/>
        </p:nvGrpSpPr>
        <p:grpSpPr>
          <a:xfrm>
            <a:off x="3346308" y="1566869"/>
            <a:ext cx="5772348" cy="949003"/>
            <a:chOff x="2450146" y="1317426"/>
            <a:chExt cx="5592508" cy="800666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E400EAAF-520B-47F9-B97F-084C98184B8C}"/>
                </a:ext>
              </a:extLst>
            </p:cNvPr>
            <p:cNvSpPr/>
            <p:nvPr/>
          </p:nvSpPr>
          <p:spPr>
            <a:xfrm>
              <a:off x="2456850" y="1317426"/>
              <a:ext cx="5585804" cy="800666"/>
            </a:xfrm>
            <a:prstGeom prst="roundRect">
              <a:avLst/>
            </a:prstGeom>
            <a:solidFill>
              <a:srgbClr val="E54C4F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60561A1-4CE6-4F39-A4B2-1AFD1982BBB7}"/>
                </a:ext>
              </a:extLst>
            </p:cNvPr>
            <p:cNvSpPr txBox="1"/>
            <p:nvPr/>
          </p:nvSpPr>
          <p:spPr>
            <a:xfrm>
              <a:off x="2450146" y="1554016"/>
              <a:ext cx="5592508" cy="368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용돈관리프로그램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0738992-A3BE-4963-84CF-D7D25461430A}"/>
              </a:ext>
            </a:extLst>
          </p:cNvPr>
          <p:cNvGrpSpPr/>
          <p:nvPr/>
        </p:nvGrpSpPr>
        <p:grpSpPr>
          <a:xfrm>
            <a:off x="2875617" y="5038154"/>
            <a:ext cx="6978158" cy="806870"/>
            <a:chOff x="-200820" y="5087058"/>
            <a:chExt cx="5956432" cy="806870"/>
          </a:xfrm>
        </p:grpSpPr>
        <p:sp>
          <p:nvSpPr>
            <p:cNvPr id="17" name="사각형: 둥근 모서리 53">
              <a:extLst>
                <a:ext uri="{FF2B5EF4-FFF2-40B4-BE49-F238E27FC236}">
                  <a16:creationId xmlns:a16="http://schemas.microsoft.com/office/drawing/2014/main" id="{D1C09096-2668-414C-A199-680F19B693CC}"/>
                </a:ext>
              </a:extLst>
            </p:cNvPr>
            <p:cNvSpPr/>
            <p:nvPr/>
          </p:nvSpPr>
          <p:spPr>
            <a:xfrm>
              <a:off x="-200820" y="5087058"/>
              <a:ext cx="5956432" cy="806870"/>
            </a:xfrm>
            <a:prstGeom prst="roundRect">
              <a:avLst/>
            </a:prstGeom>
            <a:solidFill>
              <a:srgbClr val="185C54">
                <a:alpha val="59000"/>
              </a:srgb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A2A7F58-9890-46AE-B9CE-2D3665B5822C}"/>
                </a:ext>
              </a:extLst>
            </p:cNvPr>
            <p:cNvSpPr txBox="1"/>
            <p:nvPr/>
          </p:nvSpPr>
          <p:spPr>
            <a:xfrm>
              <a:off x="24443" y="5290438"/>
              <a:ext cx="55925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사용자의 합리적인 소비를 돕기 위해 제작</a:t>
              </a: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rPr>
                <a:t>. 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0E8DA06-DF45-4451-AB94-C54A3358B7A5}"/>
              </a:ext>
            </a:extLst>
          </p:cNvPr>
          <p:cNvSpPr txBox="1"/>
          <p:nvPr/>
        </p:nvSpPr>
        <p:spPr>
          <a:xfrm>
            <a:off x="1087683" y="290735"/>
            <a:ext cx="226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/>
            <a:r>
              <a:rPr lang="ko-KR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211163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7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F4CE44-CA59-4C08-AB44-6FC8F50107A7}"/>
              </a:ext>
            </a:extLst>
          </p:cNvPr>
          <p:cNvSpPr txBox="1"/>
          <p:nvPr/>
        </p:nvSpPr>
        <p:spPr>
          <a:xfrm>
            <a:off x="192449" y="181979"/>
            <a:ext cx="10575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/>
            <a:r>
              <a:rPr lang="en-US" altLang="ko-KR" sz="4800" b="1" dirty="0">
                <a:solidFill>
                  <a:prstClr val="white"/>
                </a:solidFill>
                <a:latin typeface="+mj-lt"/>
                <a:ea typeface="HY견고딕" pitchFamily="18" charset="-127"/>
              </a:rPr>
              <a:t>01</a:t>
            </a:r>
            <a:endParaRPr lang="ko-KR" altLang="en-US" sz="1600" b="1" dirty="0">
              <a:solidFill>
                <a:prstClr val="white"/>
              </a:solidFill>
              <a:latin typeface="+mj-lt"/>
              <a:ea typeface="HY견고딕" pitchFamily="18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FFC4B3F-F236-4FC4-A988-1C021133B5A3}"/>
              </a:ext>
            </a:extLst>
          </p:cNvPr>
          <p:cNvCxnSpPr>
            <a:cxnSpLocks/>
          </p:cNvCxnSpPr>
          <p:nvPr/>
        </p:nvCxnSpPr>
        <p:spPr>
          <a:xfrm>
            <a:off x="363764" y="1012976"/>
            <a:ext cx="5063913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0E8DA06-DF45-4451-AB94-C54A3358B7A5}"/>
              </a:ext>
            </a:extLst>
          </p:cNvPr>
          <p:cNvSpPr txBox="1"/>
          <p:nvPr/>
        </p:nvSpPr>
        <p:spPr>
          <a:xfrm>
            <a:off x="1087683" y="290735"/>
            <a:ext cx="226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/>
            <a:r>
              <a:rPr lang="ko-KR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개발 일정</a:t>
            </a:r>
          </a:p>
        </p:txBody>
      </p:sp>
      <p:sp>
        <p:nvSpPr>
          <p:cNvPr id="27" name="Rectangle 5"/>
          <p:cNvSpPr>
            <a:spLocks noChangeArrowheads="1"/>
          </p:cNvSpPr>
          <p:nvPr/>
        </p:nvSpPr>
        <p:spPr bwMode="auto">
          <a:xfrm>
            <a:off x="3744913" y="16446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48" y="1121732"/>
            <a:ext cx="11800629" cy="566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1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7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FFC4B3F-F236-4FC4-A988-1C021133B5A3}"/>
              </a:ext>
            </a:extLst>
          </p:cNvPr>
          <p:cNvCxnSpPr>
            <a:cxnSpLocks/>
          </p:cNvCxnSpPr>
          <p:nvPr/>
        </p:nvCxnSpPr>
        <p:spPr>
          <a:xfrm>
            <a:off x="3416164" y="3625548"/>
            <a:ext cx="5063913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FAB8514F-1553-438F-84CE-D408248FE8BD}"/>
              </a:ext>
            </a:extLst>
          </p:cNvPr>
          <p:cNvGrpSpPr/>
          <p:nvPr/>
        </p:nvGrpSpPr>
        <p:grpSpPr>
          <a:xfrm>
            <a:off x="3749947" y="2794551"/>
            <a:ext cx="3979992" cy="830997"/>
            <a:chOff x="192449" y="181979"/>
            <a:chExt cx="3979992" cy="83099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6F4CE44-CA59-4C08-AB44-6FC8F50107A7}"/>
                </a:ext>
              </a:extLst>
            </p:cNvPr>
            <p:cNvSpPr txBox="1"/>
            <p:nvPr/>
          </p:nvSpPr>
          <p:spPr>
            <a:xfrm>
              <a:off x="192449" y="181979"/>
              <a:ext cx="10575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917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lt"/>
                  <a:ea typeface="HY견고딕" pitchFamily="18" charset="-127"/>
                  <a:cs typeface="+mn-cs"/>
                </a:rPr>
                <a:t>02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HY견고딕" pitchFamily="18" charset="-127"/>
                <a:cs typeface="+mn-cs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0E8DA06-DF45-4451-AB94-C54A3358B7A5}"/>
                </a:ext>
              </a:extLst>
            </p:cNvPr>
            <p:cNvSpPr txBox="1"/>
            <p:nvPr/>
          </p:nvSpPr>
          <p:spPr>
            <a:xfrm>
              <a:off x="1177572" y="305089"/>
              <a:ext cx="299486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917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Y견고딕" panose="02030600000101010101" pitchFamily="18" charset="-127"/>
                  <a:ea typeface="HY견고딕" panose="02030600000101010101" pitchFamily="18" charset="-127"/>
                </a:rPr>
                <a:t>프로젝트 시현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4493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7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F4CE44-CA59-4C08-AB44-6FC8F50107A7}"/>
              </a:ext>
            </a:extLst>
          </p:cNvPr>
          <p:cNvSpPr txBox="1"/>
          <p:nvPr/>
        </p:nvSpPr>
        <p:spPr>
          <a:xfrm>
            <a:off x="192449" y="181979"/>
            <a:ext cx="10575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HY견고딕" pitchFamily="18" charset="-127"/>
                <a:cs typeface="+mn-cs"/>
              </a:rPr>
              <a:t>02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HY견고딕" pitchFamily="18" charset="-127"/>
              <a:cs typeface="+mn-cs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FFC4B3F-F236-4FC4-A988-1C021133B5A3}"/>
              </a:ext>
            </a:extLst>
          </p:cNvPr>
          <p:cNvCxnSpPr>
            <a:cxnSpLocks/>
          </p:cNvCxnSpPr>
          <p:nvPr/>
        </p:nvCxnSpPr>
        <p:spPr>
          <a:xfrm>
            <a:off x="363764" y="1012976"/>
            <a:ext cx="5063913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0E8DA06-DF45-4451-AB94-C54A3358B7A5}"/>
              </a:ext>
            </a:extLst>
          </p:cNvPr>
          <p:cNvSpPr txBox="1"/>
          <p:nvPr/>
        </p:nvSpPr>
        <p:spPr>
          <a:xfrm>
            <a:off x="1398285" y="305089"/>
            <a:ext cx="2994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</a:rPr>
              <a:t>프로젝트 시현</a:t>
            </a:r>
          </a:p>
        </p:txBody>
      </p:sp>
      <p:pic>
        <p:nvPicPr>
          <p:cNvPr id="5" name="화면 녹화 4">
            <a:hlinkClick r:id="" action="ppaction://media"/>
            <a:extLst>
              <a:ext uri="{FF2B5EF4-FFF2-40B4-BE49-F238E27FC236}">
                <a16:creationId xmlns:a16="http://schemas.microsoft.com/office/drawing/2014/main" id="{8F15E473-0743-46AF-84CA-90D751168F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1204" y="1136088"/>
            <a:ext cx="11090317" cy="561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55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7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7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F4CE44-CA59-4C08-AB44-6FC8F50107A7}"/>
              </a:ext>
            </a:extLst>
          </p:cNvPr>
          <p:cNvSpPr txBox="1"/>
          <p:nvPr/>
        </p:nvSpPr>
        <p:spPr>
          <a:xfrm>
            <a:off x="192449" y="181979"/>
            <a:ext cx="10575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HY견고딕" pitchFamily="18" charset="-127"/>
                <a:cs typeface="+mn-cs"/>
              </a:rPr>
              <a:t>02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HY견고딕" pitchFamily="18" charset="-127"/>
              <a:cs typeface="+mn-cs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FFC4B3F-F236-4FC4-A988-1C021133B5A3}"/>
              </a:ext>
            </a:extLst>
          </p:cNvPr>
          <p:cNvCxnSpPr>
            <a:cxnSpLocks/>
          </p:cNvCxnSpPr>
          <p:nvPr/>
        </p:nvCxnSpPr>
        <p:spPr>
          <a:xfrm>
            <a:off x="363764" y="1012976"/>
            <a:ext cx="5063913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0E8DA06-DF45-4451-AB94-C54A3358B7A5}"/>
              </a:ext>
            </a:extLst>
          </p:cNvPr>
          <p:cNvSpPr txBox="1"/>
          <p:nvPr/>
        </p:nvSpPr>
        <p:spPr>
          <a:xfrm>
            <a:off x="1398285" y="305089"/>
            <a:ext cx="2994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21917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프로젝트 시현</a:t>
            </a:r>
          </a:p>
        </p:txBody>
      </p:sp>
      <p:pic>
        <p:nvPicPr>
          <p:cNvPr id="3" name="GOMCAM 20191210_1712540634">
            <a:hlinkClick r:id="" action="ppaction://media"/>
            <a:extLst>
              <a:ext uri="{FF2B5EF4-FFF2-40B4-BE49-F238E27FC236}">
                <a16:creationId xmlns:a16="http://schemas.microsoft.com/office/drawing/2014/main" id="{B86FAEFA-E5CA-43B5-AACE-8C08C49017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0887" y="1136089"/>
            <a:ext cx="9753600" cy="565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0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9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7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FFC4B3F-F236-4FC4-A988-1C021133B5A3}"/>
              </a:ext>
            </a:extLst>
          </p:cNvPr>
          <p:cNvCxnSpPr>
            <a:cxnSpLocks/>
          </p:cNvCxnSpPr>
          <p:nvPr/>
        </p:nvCxnSpPr>
        <p:spPr>
          <a:xfrm>
            <a:off x="3416164" y="3625548"/>
            <a:ext cx="5063913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FAB8514F-1553-438F-84CE-D408248FE8BD}"/>
              </a:ext>
            </a:extLst>
          </p:cNvPr>
          <p:cNvGrpSpPr/>
          <p:nvPr/>
        </p:nvGrpSpPr>
        <p:grpSpPr>
          <a:xfrm>
            <a:off x="3749947" y="2794551"/>
            <a:ext cx="4234556" cy="830997"/>
            <a:chOff x="192449" y="181979"/>
            <a:chExt cx="4234556" cy="83099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6F4CE44-CA59-4C08-AB44-6FC8F50107A7}"/>
                </a:ext>
              </a:extLst>
            </p:cNvPr>
            <p:cNvSpPr txBox="1"/>
            <p:nvPr/>
          </p:nvSpPr>
          <p:spPr>
            <a:xfrm>
              <a:off x="192449" y="181979"/>
              <a:ext cx="10575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917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HY견고딕" pitchFamily="18" charset="-127"/>
                  <a:cs typeface="+mn-cs"/>
                </a:rPr>
                <a:t>03</a:t>
              </a:r>
              <a:endPara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HY견고딕" pitchFamily="18" charset="-127"/>
                <a:cs typeface="+mn-cs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0E8DA06-DF45-4451-AB94-C54A3358B7A5}"/>
                </a:ext>
              </a:extLst>
            </p:cNvPr>
            <p:cNvSpPr txBox="1"/>
            <p:nvPr/>
          </p:nvSpPr>
          <p:spPr>
            <a:xfrm>
              <a:off x="1177572" y="305089"/>
              <a:ext cx="324943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917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rPr>
                <a:t>프로젝트 </a:t>
              </a:r>
              <a:r>
                <a:rPr lang="ko-KR" altLang="en-US" sz="3200" dirty="0">
                  <a:solidFill>
                    <a:prstClr val="white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마무리</a:t>
              </a:r>
              <a:endPara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649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551">
            <a:alpha val="8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4703428" y="3700603"/>
            <a:ext cx="2400267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5871B46-07E8-4F58-9C91-B9FE492F287F}"/>
              </a:ext>
            </a:extLst>
          </p:cNvPr>
          <p:cNvSpPr txBox="1"/>
          <p:nvPr/>
        </p:nvSpPr>
        <p:spPr>
          <a:xfrm>
            <a:off x="4209557" y="2684940"/>
            <a:ext cx="32192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/>
            <a:r>
              <a:rPr lang="en-US" altLang="ko-KR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THE정고딕110" pitchFamily="18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058139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79</Words>
  <Application>Microsoft Office PowerPoint</Application>
  <PresentationFormat>와이드스크린</PresentationFormat>
  <Paragraphs>31</Paragraphs>
  <Slides>10</Slides>
  <Notes>2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HY견고딕</vt:lpstr>
      <vt:lpstr>맑은 고딕</vt:lpstr>
      <vt:lpstr>Arial</vt:lpstr>
      <vt:lpstr>Office 테마</vt:lpstr>
      <vt:lpstr>1_Office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jiaejiae0015@gmail.com</dc:creator>
  <cp:lastModifiedBy>jiaejiae0015@gmail.com</cp:lastModifiedBy>
  <cp:revision>30</cp:revision>
  <dcterms:created xsi:type="dcterms:W3CDTF">2019-10-30T06:57:29Z</dcterms:created>
  <dcterms:modified xsi:type="dcterms:W3CDTF">2019-12-10T08:22:33Z</dcterms:modified>
</cp:coreProperties>
</file>

<file path=docProps/thumbnail.jpeg>
</file>